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5" r:id="rId7"/>
    <p:sldId id="274" r:id="rId8"/>
    <p:sldId id="266" r:id="rId9"/>
    <p:sldId id="267" r:id="rId10"/>
    <p:sldId id="269" r:id="rId11"/>
    <p:sldId id="270" r:id="rId12"/>
    <p:sldId id="275" r:id="rId13"/>
    <p:sldId id="276" r:id="rId14"/>
    <p:sldId id="277" r:id="rId15"/>
    <p:sldId id="268" r:id="rId16"/>
    <p:sldId id="271" r:id="rId17"/>
    <p:sldId id="273" r:id="rId18"/>
    <p:sldId id="263" r:id="rId19"/>
    <p:sldId id="2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6C3D2-C2D1-DAE1-7D54-7537E30D9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5436ED-6BBE-BFF5-41C4-423000F8C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B3F83-2EFC-3C44-4CA3-5F9303753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177-7C41-467A-AF92-6E0E6A10B2EC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E41EC-F17E-3C2B-BA6F-977FD8A58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43941-5F23-07B7-F7D2-58BA6300F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8E7D-4848-4149-9737-4984F65EB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7979E-A7E0-9138-F04A-8DD64346A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64A1C6-9473-D51B-0C6A-73AA72654A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33DA1-FAF0-6923-E8B8-7ED5C5730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177-7C41-467A-AF92-6E0E6A10B2EC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1EF87-3996-4B5E-C2CD-4141AFE62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94996-265C-F74E-FE6B-B9F0788EB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8E7D-4848-4149-9737-4984F65EB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494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7AD1A9-CFA8-E0F9-F9B0-62A9A43FD7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DBB480-E418-991A-E8BF-EA61660B7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DD91B-0591-A251-BFB0-E8C0892B5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177-7C41-467A-AF92-6E0E6A10B2EC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21EEE-66FE-724C-23D3-E18E08848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499F-8D60-A2B9-DAAF-87A613CA1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8E7D-4848-4149-9737-4984F65EB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552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14537-C7DA-A443-0B20-042E386B9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ED8A5-2AC0-7639-A125-58FE0FAF7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BEBF7-C001-B53E-2D46-1F6887CB6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177-7C41-467A-AF92-6E0E6A10B2EC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990A3-D981-1352-1DEA-1ED04CB46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DFCA9-C63A-0B95-1F0E-63E8C74E9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8E7D-4848-4149-9737-4984F65EB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804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E6BDF-53E4-2EBF-2400-79E5ABBCD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1C76D-8ADF-8890-B6D0-831030C56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88604-40CE-64C7-A064-EC2D2668B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177-7C41-467A-AF92-6E0E6A10B2EC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F3F21-794B-4329-CB97-5D792489F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3EBE6-5770-7BDC-40D1-91BB97B06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8E7D-4848-4149-9737-4984F65EB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701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B58D3-2A5F-5987-B9AA-7EF3A9F99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D3136-D213-BF58-F216-122EA55B19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069BB7-C780-075D-931F-19ACF2CE1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4AD250-66F7-5E4E-EFF0-54CE87572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177-7C41-467A-AF92-6E0E6A10B2EC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06505-F4B5-FA47-BBB9-4CA864AA1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33407-4388-B992-DE4D-62DF308F5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8E7D-4848-4149-9737-4984F65EB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245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B53A6-A3A7-615A-1F77-C3490872E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10804-4A29-30C7-881E-BC63750E2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DDDD1F-C594-732B-5D9E-133CF759B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424A7-A294-DCFE-6CCD-5E00E19BB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083420-33EF-DE7E-9995-25E746A7DF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7689D7-07DE-946E-BDBD-780F746C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177-7C41-467A-AF92-6E0E6A10B2EC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DFFA66-B88C-DC25-07D2-9ECA79206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EC605B-2CC0-A502-1679-2DA027254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8E7D-4848-4149-9737-4984F65EB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503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2920C-7052-B931-72E5-EB8821640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8E1063-0511-C1FF-0864-20A837F4D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177-7C41-467A-AF92-6E0E6A10B2EC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E1F1CD-6186-26C9-53D2-52A4DD3CC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3FB305-D08E-D4C2-706A-B66593274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8E7D-4848-4149-9737-4984F65EB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074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6FC606-3562-0F65-49B5-60E9B6D6E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177-7C41-467A-AF92-6E0E6A10B2EC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AFF553-96EB-6D8A-2744-F6A937B29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093896-0C88-EF41-0282-2BD333644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8E7D-4848-4149-9737-4984F65EB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267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4190C-47A3-D5E9-15A1-D942CB8A1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94E63-3C0B-A79A-FE6C-C8C21B2DC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5E3E0B-6098-BAF8-9958-D4622E4A9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A944F8-3BC1-B844-7569-9A5EA74B6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177-7C41-467A-AF92-6E0E6A10B2EC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36C2E-D9D0-EED2-B1E2-2E523F447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FBAC5-5204-F62D-0F57-CE9C7CB8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8E7D-4848-4149-9737-4984F65EB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725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4615B-F6C9-DFE0-C16D-2A8270BE5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6144B4-DC0A-A48B-71FA-6E4D952CDF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91EF29-E30A-DFC9-CA92-E669946F6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19C02C-CC91-873B-E0AC-2ED063CCE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177-7C41-467A-AF92-6E0E6A10B2EC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068A59-4B04-AD74-6FC7-168C586D0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0BC70F-EA4B-13D5-F623-69661B2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8E7D-4848-4149-9737-4984F65EB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793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9F020B-892B-1B22-61FD-2F6B5312F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FB0EC-6798-FC3A-9286-25C97C668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3CB28-2977-1FC1-3ECD-6FD591A86B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C6177-7C41-467A-AF92-6E0E6A10B2EC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9B85D-D5DE-AAF6-01DE-BFC9D54713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3B03E-D2E2-89ED-159B-22B8C1B520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68E7D-4848-4149-9737-4984F65EB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46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E2AD2-40F0-BFE4-D0C6-76E846BE1D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LVDS to NIM module from Bari for Original RPCs in CMS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64ECB6-E55A-77F4-A145-DA4BB20591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Isabel &amp; Ian</a:t>
            </a:r>
          </a:p>
          <a:p>
            <a:r>
              <a:rPr lang="en-GB" dirty="0"/>
              <a:t>11 Sept 2023</a:t>
            </a:r>
          </a:p>
        </p:txBody>
      </p:sp>
    </p:spTree>
    <p:extLst>
      <p:ext uri="{BB962C8B-B14F-4D97-AF65-F5344CB8AC3E}">
        <p14:creationId xmlns:p14="http://schemas.microsoft.com/office/powerpoint/2010/main" val="702770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891C31-9E74-BFC5-73C5-CFC928028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2540758-4578-07A9-3580-1AFFF68AD001}"/>
              </a:ext>
            </a:extLst>
          </p:cNvPr>
          <p:cNvSpPr/>
          <p:nvPr/>
        </p:nvSpPr>
        <p:spPr>
          <a:xfrm>
            <a:off x="950976" y="3913632"/>
            <a:ext cx="5239512" cy="116128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6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38B328-1738-3B9B-B020-8E52AD6DE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D6E667-FC57-7BFA-CC6B-509B8FC27ADF}"/>
              </a:ext>
            </a:extLst>
          </p:cNvPr>
          <p:cNvSpPr txBox="1"/>
          <p:nvPr/>
        </p:nvSpPr>
        <p:spPr>
          <a:xfrm>
            <a:off x="548089" y="6127211"/>
            <a:ext cx="60978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https://pdf1.alldatasheet.com/datasheet-pdf/view/173986/ONSEMI/MC10124P.html</a:t>
            </a:r>
          </a:p>
        </p:txBody>
      </p:sp>
    </p:spTree>
    <p:extLst>
      <p:ext uri="{BB962C8B-B14F-4D97-AF65-F5344CB8AC3E}">
        <p14:creationId xmlns:p14="http://schemas.microsoft.com/office/powerpoint/2010/main" val="3946080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ACAB18F-C61B-FEAB-07BB-6BAE4BA0D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F681F1-0696-5567-0D68-3C62B6567652}"/>
              </a:ext>
            </a:extLst>
          </p:cNvPr>
          <p:cNvSpPr txBox="1"/>
          <p:nvPr/>
        </p:nvSpPr>
        <p:spPr>
          <a:xfrm>
            <a:off x="8535318" y="2780837"/>
            <a:ext cx="187562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MC10125P</a:t>
            </a:r>
          </a:p>
          <a:p>
            <a:r>
              <a:rPr lang="en-GB" dirty="0"/>
              <a:t>FKW9741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I am not able to access Digikey.com !!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6CB4E41-1B73-0C36-384A-F5158AA36560}"/>
              </a:ext>
            </a:extLst>
          </p:cNvPr>
          <p:cNvSpPr/>
          <p:nvPr/>
        </p:nvSpPr>
        <p:spPr>
          <a:xfrm>
            <a:off x="609526" y="3549941"/>
            <a:ext cx="5383650" cy="116527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849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1EBDF2-509E-8398-4EA7-BF88278C0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36ED09-F0AF-25B2-2331-B57D36A0D6C1}"/>
              </a:ext>
            </a:extLst>
          </p:cNvPr>
          <p:cNvSpPr txBox="1"/>
          <p:nvPr/>
        </p:nvSpPr>
        <p:spPr>
          <a:xfrm>
            <a:off x="2685361" y="581006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https://www.rocelec.com/search?q=MC10125P</a:t>
            </a:r>
          </a:p>
        </p:txBody>
      </p:sp>
    </p:spTree>
    <p:extLst>
      <p:ext uri="{BB962C8B-B14F-4D97-AF65-F5344CB8AC3E}">
        <p14:creationId xmlns:p14="http://schemas.microsoft.com/office/powerpoint/2010/main" val="1634478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DF004E-F16B-1335-EED4-F8D51065A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64AB03E-9D24-64B2-F908-B1AEEE8754D2}"/>
              </a:ext>
            </a:extLst>
          </p:cNvPr>
          <p:cNvSpPr/>
          <p:nvPr/>
        </p:nvSpPr>
        <p:spPr>
          <a:xfrm>
            <a:off x="2372225" y="2888929"/>
            <a:ext cx="3422647" cy="63646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89D4188-2E59-ECF4-7EFC-58EDED1A7695}"/>
              </a:ext>
            </a:extLst>
          </p:cNvPr>
          <p:cNvSpPr/>
          <p:nvPr/>
        </p:nvSpPr>
        <p:spPr>
          <a:xfrm>
            <a:off x="7039778" y="3924514"/>
            <a:ext cx="2192357" cy="43816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137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FB4842-A5CC-CACB-1910-969FCEB626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778" t="45200" r="33381" b="26266"/>
          <a:stretch/>
        </p:blipFill>
        <p:spPr>
          <a:xfrm rot="5400000">
            <a:off x="1297402" y="723937"/>
            <a:ext cx="6007096" cy="4944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86D2F1-6124-ED1C-B1CB-FA38540545DF}"/>
              </a:ext>
            </a:extLst>
          </p:cNvPr>
          <p:cNvSpPr txBox="1"/>
          <p:nvPr/>
        </p:nvSpPr>
        <p:spPr>
          <a:xfrm>
            <a:off x="8915400" y="676656"/>
            <a:ext cx="2084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EP96AD</a:t>
            </a:r>
          </a:p>
          <a:p>
            <a:r>
              <a:rPr lang="en-GB" dirty="0"/>
              <a:t>DS90C032TM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979265-049B-28D6-70BF-5FD9D1DF810F}"/>
              </a:ext>
            </a:extLst>
          </p:cNvPr>
          <p:cNvSpPr txBox="1"/>
          <p:nvPr/>
        </p:nvSpPr>
        <p:spPr>
          <a:xfrm>
            <a:off x="8833104" y="2496312"/>
            <a:ext cx="2276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EM02AD</a:t>
            </a:r>
          </a:p>
          <a:p>
            <a:r>
              <a:rPr lang="en-GB" dirty="0"/>
              <a:t>DS90C032TM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4B7811-6939-FEE9-0134-15FCD9662D50}"/>
              </a:ext>
            </a:extLst>
          </p:cNvPr>
          <p:cNvSpPr txBox="1"/>
          <p:nvPr/>
        </p:nvSpPr>
        <p:spPr>
          <a:xfrm>
            <a:off x="8833104" y="4315968"/>
            <a:ext cx="1975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/>
              <a:t>EM (?)02AD</a:t>
            </a:r>
          </a:p>
          <a:p>
            <a:r>
              <a:rPr lang="en-GB" dirty="0"/>
              <a:t>DS90C032TM</a:t>
            </a:r>
          </a:p>
        </p:txBody>
      </p:sp>
    </p:spTree>
    <p:extLst>
      <p:ext uri="{BB962C8B-B14F-4D97-AF65-F5344CB8AC3E}">
        <p14:creationId xmlns:p14="http://schemas.microsoft.com/office/powerpoint/2010/main" val="1989078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E9391F-A4B9-CAFF-D2E0-3FEFC9611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6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421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537C76-5BA5-B7AF-3FF4-9EA7B8D026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145" t="20000" r="20234" b="12533"/>
          <a:stretch/>
        </p:blipFill>
        <p:spPr>
          <a:xfrm>
            <a:off x="7653527" y="987552"/>
            <a:ext cx="3493009" cy="462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06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9312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75550B-897F-2910-D9F1-742EC1F4BAB6}"/>
              </a:ext>
            </a:extLst>
          </p:cNvPr>
          <p:cNvSpPr txBox="1"/>
          <p:nvPr/>
        </p:nvSpPr>
        <p:spPr>
          <a:xfrm>
            <a:off x="2423160" y="484632"/>
            <a:ext cx="269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Photos from Isabel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3DBC28-2E39-0816-0706-1243BD1BC0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92" t="22168" r="47943" b="22089"/>
          <a:stretch/>
        </p:blipFill>
        <p:spPr>
          <a:xfrm>
            <a:off x="9924507" y="0"/>
            <a:ext cx="1403221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C4FBB9-B2B1-C625-6173-7AC1C3CC36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31" t="23254" r="48604" b="23252"/>
          <a:stretch/>
        </p:blipFill>
        <p:spPr>
          <a:xfrm rot="5400000">
            <a:off x="4166286" y="-982412"/>
            <a:ext cx="1575413" cy="902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17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64F176-86B4-27ED-9996-C63A284AB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639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9097A2-949E-C2C5-E888-4D750504CF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86" t="24000" r="51096" b="17467"/>
          <a:stretch/>
        </p:blipFill>
        <p:spPr>
          <a:xfrm>
            <a:off x="685799" y="0"/>
            <a:ext cx="5678425" cy="67924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3D4D59-AF1C-CE3E-78FF-A0DAFFF245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79" t="30133" r="20475" b="2533"/>
          <a:stretch/>
        </p:blipFill>
        <p:spPr>
          <a:xfrm rot="5400000">
            <a:off x="6537960" y="946406"/>
            <a:ext cx="6108193" cy="461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74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57051C-8EAF-2C86-284C-AF4FF02FC1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746" t="36733" r="33500" b="14066"/>
          <a:stretch/>
        </p:blipFill>
        <p:spPr>
          <a:xfrm rot="5400000">
            <a:off x="6666105" y="-713100"/>
            <a:ext cx="3511294" cy="61993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2B94BA-426C-BDA3-6402-9CC924DD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79" t="30133" r="20475" b="2533"/>
          <a:stretch/>
        </p:blipFill>
        <p:spPr>
          <a:xfrm rot="5400000">
            <a:off x="-368809" y="1304545"/>
            <a:ext cx="6108193" cy="46177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E67627-177F-553F-8CC8-E224CE0A7C6F}"/>
              </a:ext>
            </a:extLst>
          </p:cNvPr>
          <p:cNvSpPr txBox="1"/>
          <p:nvPr/>
        </p:nvSpPr>
        <p:spPr>
          <a:xfrm>
            <a:off x="5559552" y="4526280"/>
            <a:ext cx="5623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MC10192P</a:t>
            </a:r>
          </a:p>
          <a:p>
            <a:r>
              <a:rPr lang="en-GB" dirty="0"/>
              <a:t>FMV9746   this number changes between same type ASICs</a:t>
            </a:r>
          </a:p>
        </p:txBody>
      </p:sp>
    </p:spTree>
    <p:extLst>
      <p:ext uri="{BB962C8B-B14F-4D97-AF65-F5344CB8AC3E}">
        <p14:creationId xmlns:p14="http://schemas.microsoft.com/office/powerpoint/2010/main" val="910645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6EB73A-C4BA-34D9-7256-5BA69DC88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91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F0CF14-D710-4537-A679-181E808B5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1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50DF1D-7CD9-A3B9-BFF8-41E59ED68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61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3D4364-E9B3-E062-593C-F46CCF7E56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22" t="26934" r="21277" b="19734"/>
          <a:stretch/>
        </p:blipFill>
        <p:spPr>
          <a:xfrm>
            <a:off x="137160" y="370333"/>
            <a:ext cx="9195207" cy="57470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2D4E3B-017A-199A-6461-C38573A03C0F}"/>
              </a:ext>
            </a:extLst>
          </p:cNvPr>
          <p:cNvSpPr txBox="1"/>
          <p:nvPr/>
        </p:nvSpPr>
        <p:spPr>
          <a:xfrm>
            <a:off x="9848088" y="832104"/>
            <a:ext cx="1627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MC10124P</a:t>
            </a:r>
          </a:p>
          <a:p>
            <a:r>
              <a:rPr lang="en-GB" dirty="0"/>
              <a:t>FAU9745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918894-A5C3-2EDA-9E30-BE72BF79FAEA}"/>
              </a:ext>
            </a:extLst>
          </p:cNvPr>
          <p:cNvSpPr txBox="1"/>
          <p:nvPr/>
        </p:nvSpPr>
        <p:spPr>
          <a:xfrm>
            <a:off x="9948231" y="3150824"/>
            <a:ext cx="1388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MC10125P</a:t>
            </a:r>
          </a:p>
          <a:p>
            <a:r>
              <a:rPr lang="en-GB" dirty="0"/>
              <a:t>FKW9741</a:t>
            </a:r>
          </a:p>
        </p:txBody>
      </p:sp>
    </p:spTree>
    <p:extLst>
      <p:ext uri="{BB962C8B-B14F-4D97-AF65-F5344CB8AC3E}">
        <p14:creationId xmlns:p14="http://schemas.microsoft.com/office/powerpoint/2010/main" val="3436649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54088</TotalTime>
  <Words>85</Words>
  <Application>Microsoft Office PowerPoint</Application>
  <PresentationFormat>Widescreen</PresentationFormat>
  <Paragraphs>24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LVDS to NIM module from Bari for Original RPCs in CMS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FEB by Flavio Loddo</dc:title>
  <dc:creator>Ian Crotty</dc:creator>
  <cp:lastModifiedBy>Ian Crotty</cp:lastModifiedBy>
  <cp:revision>13</cp:revision>
  <dcterms:created xsi:type="dcterms:W3CDTF">2023-08-17T08:10:35Z</dcterms:created>
  <dcterms:modified xsi:type="dcterms:W3CDTF">2023-11-10T14:55:32Z</dcterms:modified>
</cp:coreProperties>
</file>